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2" type="body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3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9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hortonworks.com/hdp/downloads/" TargetMode="External"/><Relationship Id="rId4" Type="http://schemas.openxmlformats.org/officeDocument/2006/relationships/hyperlink" Target="http://hortonworks.com/use-cases/" TargetMode="External"/><Relationship Id="rId5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Relationship Id="rId4" Type="http://schemas.openxmlformats.org/officeDocument/2006/relationships/image" Target="../media/image0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png"/><Relationship Id="rId4" Type="http://schemas.openxmlformats.org/officeDocument/2006/relationships/image" Target="../media/image0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1.png"/><Relationship Id="rId4" Type="http://schemas.openxmlformats.org/officeDocument/2006/relationships/image" Target="../media/image0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ctrTitle"/>
          </p:nvPr>
        </p:nvSpPr>
        <p:spPr>
          <a:xfrm>
            <a:off x="685800" y="2647517"/>
            <a:ext cx="7772400" cy="11597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600"/>
              <a:t>Hadoop 101: Запусти слона</a:t>
            </a:r>
          </a:p>
        </p:txBody>
      </p:sp>
      <p:sp>
        <p:nvSpPr>
          <p:cNvPr id="31" name="Shape 31"/>
          <p:cNvSpPr txBox="1"/>
          <p:nvPr>
            <p:ph idx="1" type="subTitle"/>
          </p:nvPr>
        </p:nvSpPr>
        <p:spPr>
          <a:xfrm>
            <a:off x="685800" y="3719773"/>
            <a:ext cx="7772400" cy="109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Yaroslav Yermilov</a:t>
            </a:r>
          </a:p>
          <a:p>
            <a:pPr lvl="0" rtl="0" algn="r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Senior Software Engineer, EPAM Systems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2" name="Shape 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0" y="229775"/>
            <a:ext cx="3429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 b="0" l="0" r="0" t="1661"/>
          <a:stretch/>
        </p:blipFill>
        <p:spPr>
          <a:xfrm>
            <a:off x="1212775" y="782549"/>
            <a:ext cx="6718475" cy="363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049117"/>
            <a:ext cx="1272150" cy="94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0" l="0" r="1039" t="1536"/>
          <a:stretch/>
        </p:blipFill>
        <p:spPr>
          <a:xfrm>
            <a:off x="1003600" y="682225"/>
            <a:ext cx="7062800" cy="3838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049117"/>
            <a:ext cx="1272150" cy="94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190"/>
            <a:ext cx="9143999" cy="4839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049117"/>
            <a:ext cx="1272150" cy="94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 b="0" l="0" r="2200" t="0"/>
          <a:stretch/>
        </p:blipFill>
        <p:spPr>
          <a:xfrm>
            <a:off x="1365625" y="303175"/>
            <a:ext cx="6271925" cy="453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7559" y="4049125"/>
            <a:ext cx="1456790" cy="94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7546" y="3924667"/>
            <a:ext cx="1456801" cy="1066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45669"/>
            <a:ext cx="9143998" cy="3052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975" y="591427"/>
            <a:ext cx="4018049" cy="396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49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" y="8"/>
            <a:ext cx="9144000" cy="6356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What’s next?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"/>
              <a:t>Get HDP Sandbox 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http://hortonworks.com/hdp/downloads/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"/>
              <a:t>Install and run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"/>
              <a:t>Try to run sample cases from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http://hortonworks.com/use-cases/</a:t>
            </a:r>
          </a:p>
          <a:p>
            <a:pPr indent="-419100" lvl="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"/>
              <a:t>Read the book </a:t>
            </a:r>
          </a:p>
        </p:txBody>
      </p:sp>
      <p:pic>
        <p:nvPicPr>
          <p:cNvPr id="132" name="Shape 1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2300" y="2677950"/>
            <a:ext cx="1714500" cy="22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457200" y="2143053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Thank you!</a:t>
            </a: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33425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Shape 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0"/>
            <a:ext cx="9144000" cy="58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Shape 38"/>
          <p:cNvSpPr txBox="1"/>
          <p:nvPr>
            <p:ph idx="1" type="body"/>
          </p:nvPr>
        </p:nvSpPr>
        <p:spPr>
          <a:xfrm>
            <a:off x="357875" y="4236600"/>
            <a:ext cx="82296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we have lots of data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hape 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" y="-17"/>
            <a:ext cx="9144000" cy="6310928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Shape 44"/>
          <p:cNvSpPr txBox="1"/>
          <p:nvPr>
            <p:ph idx="1" type="body"/>
          </p:nvPr>
        </p:nvSpPr>
        <p:spPr>
          <a:xfrm>
            <a:off x="343675" y="164350"/>
            <a:ext cx="8229600" cy="5990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it will be great to use it somehow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Shape 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3999" cy="513776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Shape 50"/>
          <p:cNvSpPr txBox="1"/>
          <p:nvPr>
            <p:ph idx="1" type="body"/>
          </p:nvPr>
        </p:nvSpPr>
        <p:spPr>
          <a:xfrm>
            <a:off x="549425" y="3888950"/>
            <a:ext cx="8229600" cy="644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but it’s really hard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" type="body"/>
          </p:nvPr>
        </p:nvSpPr>
        <p:spPr>
          <a:xfrm>
            <a:off x="457200" y="283775"/>
            <a:ext cx="8229600" cy="46421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RDBMS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Grid computing</a:t>
            </a:r>
          </a:p>
          <a:p>
            <a:pPr indent="-4191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Volunteer computing</a:t>
            </a:r>
          </a:p>
          <a:p>
            <a:pPr indent="-419100" lvl="0" marL="4572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/>
              <a:t>Apache Hadoop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450" y="795500"/>
            <a:ext cx="4454549" cy="35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190"/>
            <a:ext cx="9143999" cy="4839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Shape 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168375"/>
            <a:ext cx="1272147" cy="8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51207"/>
            <a:ext cx="9144000" cy="1901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168375"/>
            <a:ext cx="1272147" cy="8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662" y="364487"/>
            <a:ext cx="7296673" cy="441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168375"/>
            <a:ext cx="1272147" cy="8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425" y="981075"/>
            <a:ext cx="5191125" cy="318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2200" y="4049117"/>
            <a:ext cx="1272150" cy="94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